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0" r:id="rId2"/>
    <p:sldId id="273" r:id="rId3"/>
    <p:sldId id="274" r:id="rId4"/>
    <p:sldId id="266" r:id="rId5"/>
    <p:sldId id="269" r:id="rId6"/>
    <p:sldId id="267" r:id="rId7"/>
    <p:sldId id="268" r:id="rId8"/>
    <p:sldId id="262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0" d="100"/>
          <a:sy n="110" d="100"/>
        </p:scale>
        <p:origin x="5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8EF494D-832D-F4BA-5899-169A59FBBA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1ABEFB-8BA7-7CF6-CBEF-3AC6013D7C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088DA-C821-45A3-A75F-5301B5F1488D}" type="datetimeFigureOut">
              <a:rPr lang="es-CO" smtClean="0"/>
              <a:t>11/06/2025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FD3F626-498B-1371-E54D-2F05DD09E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7F85F6B-B615-37D7-888B-6F1DE6DC74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0807F-AA10-44D9-ABB3-84DD8FBDFBD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9237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FDB39-4042-4BFD-98B2-FAB7162370E8}" type="datetimeFigureOut">
              <a:rPr lang="es-CO" smtClean="0"/>
              <a:t>11/06/2025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9938D-D4E9-4AE9-BD4D-192D14DEE24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0556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6">
            <a:extLst>
              <a:ext uri="{FF2B5EF4-FFF2-40B4-BE49-F238E27FC236}">
                <a16:creationId xmlns:a16="http://schemas.microsoft.com/office/drawing/2014/main" id="{A33786D6-143B-2052-C440-D13787FD2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11FEEF9-AC60-D33B-5CAC-26B23D9BB4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670" y="2485869"/>
            <a:ext cx="10644963" cy="1498637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CO" sz="5400" b="1" dirty="0" err="1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</a:t>
            </a:r>
            <a:r>
              <a:rPr lang="es-CO" sz="5400" b="1" dirty="0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5400" b="1" dirty="0" err="1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s-CO" sz="5400" b="1" dirty="0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5400" b="1" dirty="0" err="1">
                <a:solidFill>
                  <a:srgbClr val="99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</a:t>
            </a:r>
            <a:r>
              <a:rPr lang="es-CO" sz="5400" b="1" dirty="0">
                <a:solidFill>
                  <a:srgbClr val="99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s-CO" sz="5400" b="1" dirty="0">
                <a:solidFill>
                  <a:srgbClr val="99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CO" sz="5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s-CO" sz="5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</a:t>
            </a:r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5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space</a:t>
            </a: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B6E04B9-B0A7-3F25-0E2E-E851ED15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809" y="5863719"/>
            <a:ext cx="701016" cy="5456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A8A8983-74E7-6C2F-DBA0-6A24585EC4E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6663" y="5863719"/>
            <a:ext cx="1709642" cy="523852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FCA7F43-EC29-A9B8-237D-7BA995462D84}"/>
              </a:ext>
            </a:extLst>
          </p:cNvPr>
          <p:cNvCxnSpPr/>
          <p:nvPr userDrawn="1"/>
        </p:nvCxnSpPr>
        <p:spPr>
          <a:xfrm>
            <a:off x="1481959" y="5863719"/>
            <a:ext cx="0" cy="5238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4868F38C-CBC5-3895-B077-633592C6CA5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9392" y="4476306"/>
            <a:ext cx="3194108" cy="2604977"/>
          </a:xfrm>
          <a:prstGeom prst="rect">
            <a:avLst/>
          </a:prstGeom>
        </p:spPr>
      </p:pic>
      <p:sp>
        <p:nvSpPr>
          <p:cNvPr id="13" name="Marcador de contenido 12">
            <a:extLst>
              <a:ext uri="{FF2B5EF4-FFF2-40B4-BE49-F238E27FC236}">
                <a16:creationId xmlns:a16="http://schemas.microsoft.com/office/drawing/2014/main" id="{84F2DF3C-292A-A014-68AA-7C9627DDD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95337" y="4179509"/>
            <a:ext cx="7667625" cy="10969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CO" dirty="0" err="1"/>
              <a:t>Authors</a:t>
            </a:r>
            <a:endParaRPr lang="es-CO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3CE71D9B-D251-55E0-2C61-FF4ECC7F194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57362" y="325697"/>
            <a:ext cx="2116138" cy="1158875"/>
          </a:xfrm>
        </p:spPr>
        <p:txBody>
          <a:bodyPr/>
          <a:lstStyle>
            <a:lvl1pPr>
              <a:defRPr/>
            </a:lvl1pPr>
          </a:lstStyle>
          <a:p>
            <a:r>
              <a:rPr lang="es-CO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108390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nieve, cuarto, hombre, caminando&#10;&#10;El contenido generado por IA puede ser incorrecto.">
            <a:extLst>
              <a:ext uri="{FF2B5EF4-FFF2-40B4-BE49-F238E27FC236}">
                <a16:creationId xmlns:a16="http://schemas.microsoft.com/office/drawing/2014/main" id="{2CE8ACF0-50C5-C883-7A14-54CDDDF57F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8DDFC7F-9C34-A9FA-1771-8D1FA23311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809" y="5863719"/>
            <a:ext cx="701016" cy="54569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C30E37D-3AC6-7D4C-A01A-55B7BB8991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6663" y="5863719"/>
            <a:ext cx="1709642" cy="523852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16FD6C6-E0AE-5BF0-3175-A3A80703D0C7}"/>
              </a:ext>
            </a:extLst>
          </p:cNvPr>
          <p:cNvCxnSpPr/>
          <p:nvPr userDrawn="1"/>
        </p:nvCxnSpPr>
        <p:spPr>
          <a:xfrm>
            <a:off x="1481959" y="5863719"/>
            <a:ext cx="0" cy="5238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ítulo 1">
            <a:extLst>
              <a:ext uri="{FF2B5EF4-FFF2-40B4-BE49-F238E27FC236}">
                <a16:creationId xmlns:a16="http://schemas.microsoft.com/office/drawing/2014/main" id="{45A76DB2-F365-1311-B031-0FDE655971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670" y="2485869"/>
            <a:ext cx="10644963" cy="1498637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CO" sz="5400" b="1" dirty="0" err="1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</a:t>
            </a:r>
            <a:r>
              <a:rPr lang="es-CO" sz="5400" b="1" dirty="0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5400" b="1" dirty="0" err="1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s-CO" sz="5400" b="1" dirty="0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5400" b="1" dirty="0" err="1">
                <a:solidFill>
                  <a:srgbClr val="99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</a:t>
            </a:r>
            <a:r>
              <a:rPr lang="es-CO" sz="5400" b="1" dirty="0">
                <a:solidFill>
                  <a:srgbClr val="99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s-CO" sz="5400" b="1" dirty="0">
                <a:solidFill>
                  <a:srgbClr val="99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CO" sz="5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s-CO" sz="5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</a:t>
            </a:r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5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space</a:t>
            </a:r>
            <a:endParaRPr lang="es-CO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10D9484B-2745-E588-C368-58A89FC62DF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9392" y="4476306"/>
            <a:ext cx="3194108" cy="2604977"/>
          </a:xfrm>
          <a:prstGeom prst="rect">
            <a:avLst/>
          </a:prstGeom>
        </p:spPr>
      </p:pic>
      <p:sp>
        <p:nvSpPr>
          <p:cNvPr id="20" name="Marcador de contenido 19">
            <a:extLst>
              <a:ext uri="{FF2B5EF4-FFF2-40B4-BE49-F238E27FC236}">
                <a16:creationId xmlns:a16="http://schemas.microsoft.com/office/drawing/2014/main" id="{0DF709A6-49DB-C76D-4732-AC282DD549B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95338" y="4071938"/>
            <a:ext cx="7689850" cy="113823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s-CO" dirty="0" err="1"/>
              <a:t>Authors</a:t>
            </a:r>
            <a:endParaRPr lang="es-CO" dirty="0"/>
          </a:p>
        </p:txBody>
      </p:sp>
      <p:sp>
        <p:nvSpPr>
          <p:cNvPr id="2" name="Marcador de posición de imagen 8">
            <a:extLst>
              <a:ext uri="{FF2B5EF4-FFF2-40B4-BE49-F238E27FC236}">
                <a16:creationId xmlns:a16="http://schemas.microsoft.com/office/drawing/2014/main" id="{CA67C857-42E7-BD88-25CB-21B91A8BDC4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57362" y="325697"/>
            <a:ext cx="2116138" cy="1158875"/>
          </a:xfrm>
        </p:spPr>
        <p:txBody>
          <a:bodyPr/>
          <a:lstStyle>
            <a:lvl1pPr>
              <a:defRPr/>
            </a:lvl1pPr>
          </a:lstStyle>
          <a:p>
            <a:r>
              <a:rPr lang="es-CO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47227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estación de tren&#10;&#10;El contenido generado por IA puede ser incorrecto.">
            <a:extLst>
              <a:ext uri="{FF2B5EF4-FFF2-40B4-BE49-F238E27FC236}">
                <a16:creationId xmlns:a16="http://schemas.microsoft.com/office/drawing/2014/main" id="{B5A0B38C-F1DD-79CC-1633-EE2063160E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B292E0-E3AF-5D76-1035-885D12E1EB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809" y="5863719"/>
            <a:ext cx="701016" cy="54569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E11AAAC-2017-3549-30B4-344E9B0F1E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6663" y="5863719"/>
            <a:ext cx="1709642" cy="523852"/>
          </a:xfrm>
          <a:prstGeom prst="rect">
            <a:avLst/>
          </a:prstGeom>
        </p:spPr>
      </p:pic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17690E3-E803-8B51-BAA6-58C7C05D9165}"/>
              </a:ext>
            </a:extLst>
          </p:cNvPr>
          <p:cNvCxnSpPr/>
          <p:nvPr userDrawn="1"/>
        </p:nvCxnSpPr>
        <p:spPr>
          <a:xfrm>
            <a:off x="1481959" y="5863719"/>
            <a:ext cx="0" cy="5238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ítulo 1">
            <a:extLst>
              <a:ext uri="{FF2B5EF4-FFF2-40B4-BE49-F238E27FC236}">
                <a16:creationId xmlns:a16="http://schemas.microsoft.com/office/drawing/2014/main" id="{5C5B1C4C-7456-7EB2-3C92-FFEF1E573D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670" y="2485869"/>
            <a:ext cx="10644963" cy="1498637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CO" sz="5400" b="1" dirty="0" err="1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</a:t>
            </a:r>
            <a:r>
              <a:rPr lang="es-CO" sz="5400" b="1" dirty="0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5400" b="1" dirty="0" err="1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s-CO" sz="5400" b="1" dirty="0">
                <a:solidFill>
                  <a:srgbClr val="00FF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5400" b="1" dirty="0" err="1">
                <a:solidFill>
                  <a:srgbClr val="99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</a:t>
            </a:r>
            <a:r>
              <a:rPr lang="es-CO" sz="5400" b="1" dirty="0">
                <a:solidFill>
                  <a:srgbClr val="99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s-CO" sz="5400" b="1" dirty="0">
                <a:solidFill>
                  <a:srgbClr val="99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CO" sz="5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s-CO" sz="5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</a:t>
            </a:r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5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space</a:t>
            </a:r>
            <a:endParaRPr lang="es-CO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66EE0AB3-346A-DC10-8B47-DF65D032D4B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9392" y="4476306"/>
            <a:ext cx="3194108" cy="2604977"/>
          </a:xfrm>
          <a:prstGeom prst="rect">
            <a:avLst/>
          </a:prstGeom>
        </p:spPr>
      </p:pic>
      <p:sp>
        <p:nvSpPr>
          <p:cNvPr id="21" name="Marcador de contenido 20">
            <a:extLst>
              <a:ext uri="{FF2B5EF4-FFF2-40B4-BE49-F238E27FC236}">
                <a16:creationId xmlns:a16="http://schemas.microsoft.com/office/drawing/2014/main" id="{62013931-CE58-1C48-F306-97C13FDD71E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95338" y="4094163"/>
            <a:ext cx="8901112" cy="9556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CO" dirty="0" err="1"/>
              <a:t>Authors</a:t>
            </a:r>
            <a:endParaRPr lang="es-CO" dirty="0"/>
          </a:p>
        </p:txBody>
      </p:sp>
      <p:sp>
        <p:nvSpPr>
          <p:cNvPr id="2" name="Marcador de posición de imagen 8">
            <a:extLst>
              <a:ext uri="{FF2B5EF4-FFF2-40B4-BE49-F238E27FC236}">
                <a16:creationId xmlns:a16="http://schemas.microsoft.com/office/drawing/2014/main" id="{A18162A0-A066-695C-C237-641CA3057F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57362" y="325697"/>
            <a:ext cx="2116138" cy="1158875"/>
          </a:xfrm>
        </p:spPr>
        <p:txBody>
          <a:bodyPr/>
          <a:lstStyle>
            <a:lvl1pPr>
              <a:defRPr/>
            </a:lvl1pPr>
          </a:lstStyle>
          <a:p>
            <a:r>
              <a:rPr lang="es-CO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20916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4318E233-55BE-444D-C636-D2CCAFF6B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871330"/>
            <a:ext cx="10750549" cy="893135"/>
          </a:xfrm>
        </p:spPr>
        <p:txBody>
          <a:bodyPr/>
          <a:lstStyle>
            <a:lvl1pPr>
              <a:defRPr/>
            </a:lvl1pPr>
          </a:lstStyle>
          <a:p>
            <a:r>
              <a:rPr lang="es-MX" dirty="0" err="1"/>
              <a:t>Title</a:t>
            </a:r>
            <a:endParaRPr lang="es-CO" dirty="0"/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7CD66A66-7071-D692-04CF-850ED5C4A03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28675" y="2935288"/>
            <a:ext cx="10750550" cy="3306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MX" dirty="0"/>
              <a:t>Content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8964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D77ED39-C1C4-F9D5-E2A3-C634F345D8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" b="2334"/>
          <a:stretch/>
        </p:blipFill>
        <p:spPr>
          <a:xfrm>
            <a:off x="0" y="-1"/>
            <a:ext cx="12321540" cy="6858001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CD2BCEDB-A531-0F31-0880-D7263B009128}"/>
              </a:ext>
            </a:extLst>
          </p:cNvPr>
          <p:cNvSpPr/>
          <p:nvPr userDrawn="1"/>
        </p:nvSpPr>
        <p:spPr>
          <a:xfrm>
            <a:off x="7061243" y="6496493"/>
            <a:ext cx="3993931" cy="44328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A71E83-1773-498B-5695-F76715934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5220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MX" dirty="0" err="1"/>
              <a:t>Title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83ACFF-931F-11EC-8022-EF1F503D2F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059541"/>
            <a:ext cx="10515600" cy="35119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Content</a:t>
            </a:r>
            <a:endParaRPr lang="es-CO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8BC0D22A-5005-046E-2264-976353F0F2F0}"/>
              </a:ext>
            </a:extLst>
          </p:cNvPr>
          <p:cNvSpPr/>
          <p:nvPr userDrawn="1"/>
        </p:nvSpPr>
        <p:spPr>
          <a:xfrm>
            <a:off x="10228239" y="5571460"/>
            <a:ext cx="1829081" cy="19387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8755275-BB6C-2411-871C-A34E228F4A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239" y="5616501"/>
            <a:ext cx="1829080" cy="116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53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contenido 4">
            <a:extLst>
              <a:ext uri="{FF2B5EF4-FFF2-40B4-BE49-F238E27FC236}">
                <a16:creationId xmlns:a16="http://schemas.microsoft.com/office/drawing/2014/main" id="{0459C817-B9D0-5629-F09B-4194581517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259A4361-0245-1E22-7CAB-2DA64BE8F09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55650" y="1679943"/>
            <a:ext cx="10866438" cy="44763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MX" dirty="0"/>
              <a:t>Content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2749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8">
            <a:extLst>
              <a:ext uri="{FF2B5EF4-FFF2-40B4-BE49-F238E27FC236}">
                <a16:creationId xmlns:a16="http://schemas.microsoft.com/office/drawing/2014/main" id="{9B3B7D2E-4A57-4AE4-5000-413B18DC06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B97C3701-9589-5124-E4FD-54F118B7A5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507" y="2982432"/>
            <a:ext cx="10515600" cy="893135"/>
          </a:xfrm>
        </p:spPr>
        <p:txBody>
          <a:bodyPr/>
          <a:lstStyle>
            <a:lvl1pPr algn="ctr">
              <a:defRPr sz="9600" b="1">
                <a:solidFill>
                  <a:schemeClr val="bg1"/>
                </a:solidFill>
              </a:defRPr>
            </a:lvl1pPr>
          </a:lstStyle>
          <a:p>
            <a:r>
              <a:rPr lang="es-MX" dirty="0" err="1"/>
              <a:t>Thank</a:t>
            </a:r>
            <a:r>
              <a:rPr lang="es-MX" dirty="0"/>
              <a:t> </a:t>
            </a:r>
            <a:r>
              <a:rPr lang="es-MX" dirty="0" err="1"/>
              <a:t>You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184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Marcador de contenido 4">
            <a:extLst>
              <a:ext uri="{FF2B5EF4-FFF2-40B4-BE49-F238E27FC236}">
                <a16:creationId xmlns:a16="http://schemas.microsoft.com/office/drawing/2014/main" id="{21E8F61E-A5D5-43C3-485A-7F10720F85A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Marcador de título 19">
            <a:extLst>
              <a:ext uri="{FF2B5EF4-FFF2-40B4-BE49-F238E27FC236}">
                <a16:creationId xmlns:a16="http://schemas.microsoft.com/office/drawing/2014/main" id="{8D8651E0-3487-A754-A229-F4FE620C7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1330"/>
            <a:ext cx="10515600" cy="893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MX" dirty="0" err="1"/>
              <a:t>Title</a:t>
            </a:r>
            <a:endParaRPr lang="es-CO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7D9BDDDC-1F64-CECB-B037-3F47DEA58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870791"/>
            <a:ext cx="10515600" cy="3306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 dirty="0"/>
              <a:t>Content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8519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2" r:id="rId2"/>
    <p:sldLayoutId id="2147483653" r:id="rId3"/>
    <p:sldLayoutId id="2147483649" r:id="rId4"/>
    <p:sldLayoutId id="2147483650" r:id="rId5"/>
    <p:sldLayoutId id="2147483651" r:id="rId6"/>
    <p:sldLayoutId id="214748365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88BF8-E250-70B7-CDBF-D85280D78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8E2491-A941-8CEB-276C-8827EFD97B3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9A4B7D02-039C-6BD6-10A8-9CEFF8C452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2975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65B8C-9C6B-BE1C-9A09-35D45AE8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5ECF54-2C45-F9EE-4E7A-2131E7F473D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5F5C0748-5DD9-93AA-215E-B5FBAA21A2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6590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9016-6EF6-0F25-56CE-50B8DFA11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33D6EA-B6D4-6216-4307-BDC14CF6D99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3D6F0E55-B75E-9192-C8DE-4B9D46EEE8B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34181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DB39FA2-17BA-E32C-6E85-9FCF19278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3824DD2-6A84-A1C3-6618-F0F56BAB1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5167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F9485F1-40F5-1AE7-5E52-202B074ABC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70" y="2575029"/>
            <a:ext cx="789434" cy="10058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EE2ED26-F731-A67F-46F4-0142B37B60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1642" y="2652753"/>
            <a:ext cx="850394" cy="85039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55192D-83D1-4ACD-0F3F-9CDA088210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8902" y="2753338"/>
            <a:ext cx="929642" cy="64922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6C031FC-92E0-EC2D-4DD3-37834FF53DFC}"/>
              </a:ext>
            </a:extLst>
          </p:cNvPr>
          <p:cNvSpPr txBox="1"/>
          <p:nvPr/>
        </p:nvSpPr>
        <p:spPr>
          <a:xfrm>
            <a:off x="1363116" y="3647773"/>
            <a:ext cx="1378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chemeClr val="bg1"/>
                </a:solidFill>
                <a:latin typeface="Lato Light" panose="020F0302020204030203" pitchFamily="34" charset="0"/>
              </a:rPr>
              <a:t>Use short </a:t>
            </a:r>
            <a:r>
              <a:rPr lang="es-CO" sz="1600" dirty="0" err="1">
                <a:solidFill>
                  <a:schemeClr val="bg1"/>
                </a:solidFill>
                <a:latin typeface="Lato Light" panose="020F0302020204030203" pitchFamily="34" charset="0"/>
              </a:rPr>
              <a:t>texts</a:t>
            </a:r>
            <a:endParaRPr lang="en-US" sz="1600" dirty="0">
              <a:solidFill>
                <a:schemeClr val="bg1"/>
              </a:solidFill>
              <a:latin typeface="Lato Light" panose="020F030202020403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DED9928-8763-C584-D7C3-FD1315BF080F}"/>
              </a:ext>
            </a:extLst>
          </p:cNvPr>
          <p:cNvSpPr txBox="1"/>
          <p:nvPr/>
        </p:nvSpPr>
        <p:spPr>
          <a:xfrm>
            <a:off x="3693312" y="3647773"/>
            <a:ext cx="1378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 err="1">
                <a:solidFill>
                  <a:schemeClr val="bg1"/>
                </a:solidFill>
                <a:latin typeface="Lato Light" panose="020F0302020204030203" pitchFamily="34" charset="0"/>
              </a:rPr>
              <a:t>To</a:t>
            </a:r>
            <a:r>
              <a:rPr lang="es-CO" sz="1600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s-CO" sz="1600" dirty="0" err="1">
                <a:solidFill>
                  <a:schemeClr val="bg1"/>
                </a:solidFill>
                <a:latin typeface="Lato Light" panose="020F0302020204030203" pitchFamily="34" charset="0"/>
              </a:rPr>
              <a:t>highlight</a:t>
            </a:r>
            <a:r>
              <a:rPr lang="es-CO" sz="1600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s-CO" sz="1600" dirty="0" err="1">
                <a:solidFill>
                  <a:schemeClr val="bg1"/>
                </a:solidFill>
                <a:latin typeface="Lato Light" panose="020F0302020204030203" pitchFamily="34" charset="0"/>
              </a:rPr>
              <a:t>information</a:t>
            </a:r>
            <a:endParaRPr lang="en-US" sz="1600" dirty="0">
              <a:solidFill>
                <a:schemeClr val="bg1"/>
              </a:solidFill>
              <a:latin typeface="Lato Light" panose="020F0302020204030203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6C76A7C-31D0-75F5-9543-88CF69CFEB22}"/>
              </a:ext>
            </a:extLst>
          </p:cNvPr>
          <p:cNvSpPr txBox="1"/>
          <p:nvPr/>
        </p:nvSpPr>
        <p:spPr>
          <a:xfrm>
            <a:off x="5991492" y="3647773"/>
            <a:ext cx="1450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 err="1">
                <a:solidFill>
                  <a:schemeClr val="bg1"/>
                </a:solidFill>
                <a:latin typeface="Lato Light" panose="020F0302020204030203" pitchFamily="34" charset="0"/>
              </a:rPr>
              <a:t>Accompanied</a:t>
            </a:r>
            <a:r>
              <a:rPr lang="es-CO" sz="1600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s-CO" sz="1600" dirty="0" err="1">
                <a:solidFill>
                  <a:schemeClr val="bg1"/>
                </a:solidFill>
                <a:latin typeface="Lato Light" panose="020F0302020204030203" pitchFamily="34" charset="0"/>
              </a:rPr>
              <a:t>by</a:t>
            </a:r>
            <a:r>
              <a:rPr lang="es-CO" sz="1600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s-CO" sz="1600" dirty="0" err="1">
                <a:solidFill>
                  <a:schemeClr val="bg1"/>
                </a:solidFill>
                <a:latin typeface="Lato Light" panose="020F0302020204030203" pitchFamily="34" charset="0"/>
              </a:rPr>
              <a:t>icons</a:t>
            </a:r>
            <a:endParaRPr lang="en-US" sz="1600" dirty="0">
              <a:solidFill>
                <a:schemeClr val="bg1"/>
              </a:solidFill>
              <a:latin typeface="Lato Light" panose="020F0302020204030203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8F11CB1-22F0-80CD-0047-E0C38FE38674}"/>
              </a:ext>
            </a:extLst>
          </p:cNvPr>
          <p:cNvSpPr txBox="1"/>
          <p:nvPr/>
        </p:nvSpPr>
        <p:spPr>
          <a:xfrm>
            <a:off x="9144745" y="762076"/>
            <a:ext cx="1063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solidFill>
                  <a:srgbClr val="00FFFC"/>
                </a:solidFill>
                <a:latin typeface="Lato Black" panose="020F0A02020204030203" pitchFamily="34" charset="0"/>
              </a:rPr>
              <a:t>602</a:t>
            </a:r>
            <a:endParaRPr lang="en-US" sz="3600" dirty="0">
              <a:solidFill>
                <a:srgbClr val="00FFFC"/>
              </a:solidFill>
              <a:latin typeface="Lato Black" panose="020F0A02020204030203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0E7901D-1FF3-712F-3CB1-C2EBAC0F7F2B}"/>
              </a:ext>
            </a:extLst>
          </p:cNvPr>
          <p:cNvSpPr txBox="1"/>
          <p:nvPr/>
        </p:nvSpPr>
        <p:spPr>
          <a:xfrm>
            <a:off x="9106839" y="1250732"/>
            <a:ext cx="1139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</a:t>
            </a:r>
            <a:r>
              <a:rPr lang="es-CO" sz="1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figureshighlighted</a:t>
            </a:r>
            <a:endParaRPr lang="en-US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3A7550A-9EDC-0404-8FE2-00B4A27C632A}"/>
              </a:ext>
            </a:extLst>
          </p:cNvPr>
          <p:cNvSpPr txBox="1"/>
          <p:nvPr/>
        </p:nvSpPr>
        <p:spPr>
          <a:xfrm>
            <a:off x="9144745" y="2428250"/>
            <a:ext cx="1063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solidFill>
                  <a:srgbClr val="00FFFC"/>
                </a:solidFill>
                <a:latin typeface="Lato Black" panose="020F0A02020204030203" pitchFamily="34" charset="0"/>
              </a:rPr>
              <a:t>72</a:t>
            </a:r>
            <a:endParaRPr lang="en-US" sz="3200" dirty="0">
              <a:solidFill>
                <a:srgbClr val="00FFFC"/>
              </a:solidFill>
              <a:latin typeface="Lato Black" panose="020F0A02020204030203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694E40F-48BC-8DE9-81AB-898F11F4214F}"/>
              </a:ext>
            </a:extLst>
          </p:cNvPr>
          <p:cNvSpPr txBox="1"/>
          <p:nvPr/>
        </p:nvSpPr>
        <p:spPr>
          <a:xfrm>
            <a:off x="9068933" y="2916906"/>
            <a:ext cx="1215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shown in the example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27065AC-D644-1E56-870F-5599CACE99D5}"/>
              </a:ext>
            </a:extLst>
          </p:cNvPr>
          <p:cNvSpPr txBox="1"/>
          <p:nvPr/>
        </p:nvSpPr>
        <p:spPr>
          <a:xfrm>
            <a:off x="9144745" y="4133158"/>
            <a:ext cx="1063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solidFill>
                  <a:srgbClr val="00FFFC"/>
                </a:solidFill>
                <a:latin typeface="Lato Black" panose="020F0A02020204030203" pitchFamily="34" charset="0"/>
              </a:rPr>
              <a:t>120</a:t>
            </a:r>
            <a:endParaRPr lang="en-US" sz="3600" dirty="0">
              <a:solidFill>
                <a:srgbClr val="00FFFC"/>
              </a:solidFill>
              <a:latin typeface="Lato Black" panose="020F0A02020204030203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996739E-11B5-31C6-BE69-CBD19B1329F8}"/>
              </a:ext>
            </a:extLst>
          </p:cNvPr>
          <p:cNvSpPr txBox="1"/>
          <p:nvPr/>
        </p:nvSpPr>
        <p:spPr>
          <a:xfrm>
            <a:off x="9068933" y="4621814"/>
            <a:ext cx="1215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</a:t>
            </a:r>
            <a:r>
              <a:rPr lang="es-CO" sz="1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figureshighlighted</a:t>
            </a:r>
            <a:endParaRPr lang="en-US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ACE08FDB-9D60-C31C-9741-E9971196C8D7}"/>
              </a:ext>
            </a:extLst>
          </p:cNvPr>
          <p:cNvCxnSpPr>
            <a:cxnSpLocks/>
          </p:cNvCxnSpPr>
          <p:nvPr/>
        </p:nvCxnSpPr>
        <p:spPr>
          <a:xfrm>
            <a:off x="9144745" y="2289217"/>
            <a:ext cx="1063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5C2804EF-187D-FA44-2FD3-07E58F254D67}"/>
              </a:ext>
            </a:extLst>
          </p:cNvPr>
          <p:cNvCxnSpPr>
            <a:cxnSpLocks/>
          </p:cNvCxnSpPr>
          <p:nvPr/>
        </p:nvCxnSpPr>
        <p:spPr>
          <a:xfrm>
            <a:off x="9144745" y="3940161"/>
            <a:ext cx="1063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30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EAF5F-0DC9-D2EB-181C-30AC1B3DA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3F205C-25DB-A7E7-6C7B-A756957B435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37332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9B7E1C-9F9A-BECB-EA31-012647F22D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5" y="716275"/>
            <a:ext cx="5425451" cy="54254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04386FD-42A7-D6CD-DF4F-6DA034FEC8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806" y="2712323"/>
            <a:ext cx="850394" cy="85039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B475C2C-513E-457B-11D5-62CA5C195DA2}"/>
              </a:ext>
            </a:extLst>
          </p:cNvPr>
          <p:cNvSpPr txBox="1"/>
          <p:nvPr/>
        </p:nvSpPr>
        <p:spPr>
          <a:xfrm>
            <a:off x="3648270" y="2353713"/>
            <a:ext cx="110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Highlight</a:t>
            </a:r>
            <a:r>
              <a:rPr lang="es-CO" sz="14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short </a:t>
            </a:r>
            <a:r>
              <a:rPr lang="es-CO" sz="1400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AB9DD74-C24F-0EE3-BAED-7B433532DA39}"/>
              </a:ext>
            </a:extLst>
          </p:cNvPr>
          <p:cNvSpPr txBox="1"/>
          <p:nvPr/>
        </p:nvSpPr>
        <p:spPr>
          <a:xfrm>
            <a:off x="7514254" y="3775076"/>
            <a:ext cx="110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Highlight</a:t>
            </a:r>
            <a:r>
              <a:rPr lang="es-CO" sz="14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short </a:t>
            </a:r>
            <a:r>
              <a:rPr lang="es-CO" sz="1400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54D9A35-89A6-2923-DB96-1B570CFC53E8}"/>
              </a:ext>
            </a:extLst>
          </p:cNvPr>
          <p:cNvSpPr txBox="1"/>
          <p:nvPr/>
        </p:nvSpPr>
        <p:spPr>
          <a:xfrm>
            <a:off x="4741956" y="5010573"/>
            <a:ext cx="110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Highlight</a:t>
            </a:r>
            <a:r>
              <a:rPr lang="es-CO" sz="14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short </a:t>
            </a:r>
            <a:r>
              <a:rPr lang="es-CO" sz="1400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D7F4A33-FF39-AA7A-6EAA-FB13B467DE3C}"/>
              </a:ext>
            </a:extLst>
          </p:cNvPr>
          <p:cNvSpPr txBox="1"/>
          <p:nvPr/>
        </p:nvSpPr>
        <p:spPr>
          <a:xfrm>
            <a:off x="6319935" y="1162503"/>
            <a:ext cx="110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Highlight</a:t>
            </a:r>
            <a:r>
              <a:rPr lang="es-CO" sz="14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short </a:t>
            </a:r>
            <a:r>
              <a:rPr lang="es-CO" sz="1400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155EB09-B04C-081B-8DA5-269149E63E4F}"/>
              </a:ext>
            </a:extLst>
          </p:cNvPr>
          <p:cNvSpPr txBox="1"/>
          <p:nvPr/>
        </p:nvSpPr>
        <p:spPr>
          <a:xfrm>
            <a:off x="3608741" y="3854197"/>
            <a:ext cx="110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err="1">
                <a:solidFill>
                  <a:srgbClr val="0024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Highlight</a:t>
            </a:r>
            <a:r>
              <a:rPr lang="es-CO" sz="1400" dirty="0">
                <a:solidFill>
                  <a:srgbClr val="0024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short </a:t>
            </a:r>
            <a:r>
              <a:rPr lang="es-CO" sz="1400" dirty="0" err="1">
                <a:solidFill>
                  <a:srgbClr val="0024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texts</a:t>
            </a:r>
            <a:endParaRPr lang="en-US" sz="1400" dirty="0">
              <a:solidFill>
                <a:srgbClr val="0024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E39199C-1BEB-2E18-D797-E880F72E3C89}"/>
              </a:ext>
            </a:extLst>
          </p:cNvPr>
          <p:cNvSpPr txBox="1"/>
          <p:nvPr/>
        </p:nvSpPr>
        <p:spPr>
          <a:xfrm>
            <a:off x="4815500" y="1162503"/>
            <a:ext cx="110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err="1">
                <a:solidFill>
                  <a:srgbClr val="0024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Highlight</a:t>
            </a:r>
            <a:r>
              <a:rPr lang="es-CO" sz="1400" dirty="0">
                <a:solidFill>
                  <a:srgbClr val="0024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short </a:t>
            </a:r>
            <a:r>
              <a:rPr lang="es-CO" sz="1400" dirty="0" err="1">
                <a:solidFill>
                  <a:srgbClr val="0024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texts</a:t>
            </a:r>
            <a:endParaRPr lang="en-US" sz="1400" dirty="0">
              <a:solidFill>
                <a:srgbClr val="0024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E71450E-D93D-70E2-1167-C35C63995C3D}"/>
              </a:ext>
            </a:extLst>
          </p:cNvPr>
          <p:cNvSpPr txBox="1"/>
          <p:nvPr/>
        </p:nvSpPr>
        <p:spPr>
          <a:xfrm>
            <a:off x="7482248" y="2353713"/>
            <a:ext cx="110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err="1">
                <a:solidFill>
                  <a:srgbClr val="0024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Highlight</a:t>
            </a:r>
            <a:r>
              <a:rPr lang="es-CO" sz="1400" dirty="0">
                <a:solidFill>
                  <a:srgbClr val="0024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short </a:t>
            </a:r>
            <a:r>
              <a:rPr lang="es-CO" sz="1400" dirty="0" err="1">
                <a:solidFill>
                  <a:srgbClr val="0024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texts</a:t>
            </a:r>
            <a:endParaRPr lang="en-US" sz="1400" dirty="0">
              <a:solidFill>
                <a:srgbClr val="0024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C2C8C48-F274-A7CB-5C79-258062C9972C}"/>
              </a:ext>
            </a:extLst>
          </p:cNvPr>
          <p:cNvSpPr txBox="1"/>
          <p:nvPr/>
        </p:nvSpPr>
        <p:spPr>
          <a:xfrm>
            <a:off x="6374334" y="5012851"/>
            <a:ext cx="110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Highlight</a:t>
            </a:r>
            <a:r>
              <a:rPr lang="es-CO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short </a:t>
            </a:r>
            <a:r>
              <a:rPr lang="es-CO" sz="1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texts</a:t>
            </a:r>
            <a:endParaRPr lang="en-US" sz="1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AF440D4-4935-62AD-11D9-3D7E93FD73AE}"/>
              </a:ext>
            </a:extLst>
          </p:cNvPr>
          <p:cNvSpPr/>
          <p:nvPr/>
        </p:nvSpPr>
        <p:spPr>
          <a:xfrm>
            <a:off x="5192496" y="3531031"/>
            <a:ext cx="1839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</a:t>
            </a:r>
            <a:r>
              <a:rPr lang="es-CO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short </a:t>
            </a:r>
            <a:r>
              <a:rPr lang="es-CO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597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1E05-53F2-8A6B-0065-B56B58833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4337" y="2881423"/>
            <a:ext cx="6583325" cy="1210358"/>
          </a:xfrm>
        </p:spPr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486093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49</Words>
  <Application>Microsoft Office PowerPoint</Application>
  <PresentationFormat>Panorámica</PresentationFormat>
  <Paragraphs>18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Lato Black</vt:lpstr>
      <vt:lpstr>Lato Light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Angela María Rengifo Hoyos</dc:creator>
  <cp:lastModifiedBy>Santiago Roldán Zuluaga</cp:lastModifiedBy>
  <cp:revision>8</cp:revision>
  <dcterms:created xsi:type="dcterms:W3CDTF">2025-05-16T16:37:49Z</dcterms:created>
  <dcterms:modified xsi:type="dcterms:W3CDTF">2025-06-12T02:24:00Z</dcterms:modified>
</cp:coreProperties>
</file>