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1" r:id="rId2"/>
  </p:sldIdLst>
  <p:sldSz cx="13716000" cy="178958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30" d="100"/>
          <a:sy n="30" d="100"/>
        </p:scale>
        <p:origin x="1820" y="-8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8DF162C-597D-3C0B-D1CE-182A0B6091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572" y="1729387"/>
            <a:ext cx="9233064" cy="952500"/>
          </a:xfrm>
        </p:spPr>
        <p:txBody>
          <a:bodyPr/>
          <a:lstStyle/>
          <a:p>
            <a:r>
              <a:rPr lang="es-MX" dirty="0" err="1"/>
              <a:t>Title</a:t>
            </a:r>
            <a:endParaRPr lang="es-CO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05DD236B-2E12-C28D-B2E3-0C79E74A9C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8271" y="307823"/>
            <a:ext cx="5842000" cy="952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 err="1"/>
              <a:t>Commission</a:t>
            </a:r>
            <a:endParaRPr lang="es-CO" dirty="0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AC2AEDAF-121A-FFA7-E312-1C1D2CCD06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025" y="2938463"/>
            <a:ext cx="13061950" cy="588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 err="1"/>
              <a:t>Authors</a:t>
            </a:r>
            <a:endParaRPr lang="es-CO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8721353E-B57B-BD04-A5C3-0F68B324B2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7025" y="3919538"/>
            <a:ext cx="6530975" cy="58617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 err="1"/>
              <a:t>Information</a:t>
            </a:r>
            <a:r>
              <a:rPr lang="es-CO" dirty="0"/>
              <a:t>: </a:t>
            </a:r>
            <a:r>
              <a:rPr lang="es-CO" dirty="0" err="1"/>
              <a:t>Introduction</a:t>
            </a:r>
            <a:r>
              <a:rPr lang="es-CO" dirty="0"/>
              <a:t>, </a:t>
            </a:r>
            <a:r>
              <a:rPr lang="es-CO" dirty="0" err="1"/>
              <a:t>Summary</a:t>
            </a:r>
            <a:r>
              <a:rPr lang="es-CO" dirty="0"/>
              <a:t>, </a:t>
            </a:r>
            <a:r>
              <a:rPr lang="es-CO" dirty="0" err="1"/>
              <a:t>Objectives</a:t>
            </a:r>
            <a:endParaRPr lang="es-CO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ADFC2867-DC6C-DEB4-11ED-0A18FEB69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58000" y="3919538"/>
            <a:ext cx="6530975" cy="12247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Methods, Results, Conclusions, References</a:t>
            </a:r>
            <a:endParaRPr lang="es-CO" dirty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7E78BAA-1C19-F51C-78F8-D3138B62033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26179" y="1389062"/>
            <a:ext cx="3662796" cy="14208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CO" dirty="0"/>
              <a:t>Logo</a:t>
            </a:r>
          </a:p>
        </p:txBody>
      </p:sp>
      <p:sp>
        <p:nvSpPr>
          <p:cNvPr id="8" name="Marcador de gráfico 7">
            <a:extLst>
              <a:ext uri="{FF2B5EF4-FFF2-40B4-BE49-F238E27FC236}">
                <a16:creationId xmlns:a16="http://schemas.microsoft.com/office/drawing/2014/main" id="{EACA602B-B2EA-647E-F495-9383400E5B66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327025" y="9781309"/>
            <a:ext cx="6530975" cy="6385791"/>
          </a:xfrm>
          <a:prstGeom prst="rect">
            <a:avLst/>
          </a:prstGeom>
        </p:spPr>
        <p:txBody>
          <a:bodyPr/>
          <a:lstStyle/>
          <a:p>
            <a:r>
              <a:rPr lang="es-CO" dirty="0" err="1"/>
              <a:t>Graphics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51730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5A2DE4F-7E55-DF44-C22E-E504A00A82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14912"/>
            <a:ext cx="13716608" cy="181108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6572" y="1729387"/>
            <a:ext cx="13062856" cy="952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Título de póster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0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3E634D-CDFD-7BA8-3603-FA3AB4491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D83A22-B47F-6254-850F-F4CEB5D2EC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07F44C-23C8-FE7D-4850-2BC428612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072E960-DAD1-640D-F2CD-9791D1BA4D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6F327061-A016-5CD5-ACB5-2EB8157433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78CFB63B-20C1-445E-8215-8C2271B42EC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Marcador de gráfico 7">
            <a:extLst>
              <a:ext uri="{FF2B5EF4-FFF2-40B4-BE49-F238E27FC236}">
                <a16:creationId xmlns:a16="http://schemas.microsoft.com/office/drawing/2014/main" id="{338F054F-A953-9311-1FC3-9CFC3F5F291C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57336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255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Angela María Rengifo Hoyos</dc:creator>
  <cp:lastModifiedBy>Juan Guerrero - DISEÑO</cp:lastModifiedBy>
  <cp:revision>5</cp:revision>
  <dcterms:created xsi:type="dcterms:W3CDTF">2025-05-11T17:50:57Z</dcterms:created>
  <dcterms:modified xsi:type="dcterms:W3CDTF">2025-05-15T22:49:37Z</dcterms:modified>
</cp:coreProperties>
</file>